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6" r:id="rId5"/>
    <p:sldId id="258" r:id="rId6"/>
    <p:sldId id="259" r:id="rId7"/>
    <p:sldId id="260" r:id="rId8"/>
    <p:sldId id="261" r:id="rId9"/>
    <p:sldId id="262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A0631-03EC-495F-B0AF-ACF5BA5D9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D250401-641D-4ED6-A437-2AD377610D2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C7FE1FE-8A29-4F13-92B9-E65842AE029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rtpages.org.ua/images/pict/mask/block.gi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500043"/>
            <a:ext cx="8572560" cy="714379"/>
          </a:xfrm>
        </p:spPr>
        <p:txBody>
          <a:bodyPr/>
          <a:lstStyle/>
          <a:p>
            <a:r>
              <a:rPr lang="ru-RU" sz="3600" b="1" i="1" dirty="0" smtClean="0"/>
              <a:t>Александр Блок. Жизнь и творчество.</a:t>
            </a:r>
            <a:endParaRPr lang="ru-RU" sz="3600" b="1" i="1" dirty="0"/>
          </a:p>
        </p:txBody>
      </p:sp>
      <p:pic>
        <p:nvPicPr>
          <p:cNvPr id="4" name="Picture 4" descr="Картинка 5 из 170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/>
          <a:stretch>
            <a:fillRect/>
          </a:stretch>
        </p:blipFill>
        <p:spPr bwMode="auto">
          <a:xfrm>
            <a:off x="-76200" y="1143000"/>
            <a:ext cx="9220200" cy="537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14842" cy="6378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143372" y="2214554"/>
            <a:ext cx="50006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Красив, как Демон Врубеля для женщин, </a:t>
            </a:r>
          </a:p>
          <a:p>
            <a:r>
              <a:rPr lang="ru-RU" b="1" i="1" dirty="0"/>
              <a:t>Он лебедем казался, чьё перо </a:t>
            </a:r>
          </a:p>
          <a:p>
            <a:r>
              <a:rPr lang="ru-RU" b="1" i="1" dirty="0"/>
              <a:t>Белей, чем облако и серебро, </a:t>
            </a:r>
          </a:p>
          <a:p>
            <a:r>
              <a:rPr lang="ru-RU" b="1" i="1" dirty="0"/>
              <a:t>Чей стан дружил, как то ни странно, с френчем...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28604"/>
            <a:ext cx="4308392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Изображение 01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890295">
            <a:off x="410419" y="512998"/>
            <a:ext cx="547892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799332">
            <a:off x="4143372" y="2357430"/>
            <a:ext cx="4495800" cy="3810000"/>
          </a:xfrm>
          <a:prstGeom prst="rect">
            <a:avLst/>
          </a:prstGeom>
          <a:noFill/>
          <a:ln w="63500" cap="rnd">
            <a:solidFill>
              <a:schemeClr val="tx2"/>
            </a:solidFill>
            <a:prstDash val="sysDot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8000" contrast="12000"/>
          </a:blip>
          <a:srcRect/>
          <a:stretch>
            <a:fillRect/>
          </a:stretch>
        </p:blipFill>
        <p:spPr>
          <a:xfrm>
            <a:off x="0" y="1"/>
            <a:ext cx="5287869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lum bright="-18000" contrast="30000"/>
          </a:blip>
          <a:srcRect/>
          <a:stretch>
            <a:fillRect/>
          </a:stretch>
        </p:blipFill>
        <p:spPr bwMode="auto">
          <a:xfrm>
            <a:off x="4495800" y="3514725"/>
            <a:ext cx="4495800" cy="319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66"/>
            <a:ext cx="4311346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71546"/>
            <a:ext cx="6318609" cy="4786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18000"/>
          </a:blip>
          <a:srcRect/>
          <a:stretch>
            <a:fillRect/>
          </a:stretch>
        </p:blipFill>
        <p:spPr bwMode="auto">
          <a:xfrm>
            <a:off x="1285852" y="857232"/>
            <a:ext cx="6532725" cy="5238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12000"/>
            <a:grayscl/>
          </a:blip>
          <a:srcRect t="13043"/>
          <a:stretch>
            <a:fillRect/>
          </a:stretch>
        </p:blipFill>
        <p:spPr>
          <a:xfrm>
            <a:off x="2143108" y="785794"/>
            <a:ext cx="4888054" cy="550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72715" name="Picture 11" descr="Изображение 0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9" name="Picture 15" descr="Изображение 0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59715">
            <a:off x="468313" y="2636838"/>
            <a:ext cx="6053137" cy="38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20" name="Picture 16" descr="Изображение 0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93839">
            <a:off x="2700338" y="908050"/>
            <a:ext cx="60579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21" name="Picture 17" descr="Изображение 0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765175"/>
            <a:ext cx="2687637" cy="3414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27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5" descr="Изображение 03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997791">
            <a:off x="423944" y="428604"/>
            <a:ext cx="3681317" cy="570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Изображение 0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1141">
            <a:off x="2879623" y="2472646"/>
            <a:ext cx="3071813" cy="41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Изображение 0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785794"/>
            <a:ext cx="4214810" cy="521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</TotalTime>
  <Words>40</Words>
  <Application>Microsoft Office PowerPoint</Application>
  <PresentationFormat>Экран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Александр Блок. Жизнь и творчество.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Блок. Жизнь и творчество.</dc:title>
  <dc:creator>User</dc:creator>
  <cp:lastModifiedBy>User</cp:lastModifiedBy>
  <cp:revision>1</cp:revision>
  <dcterms:created xsi:type="dcterms:W3CDTF">2017-01-26T03:45:43Z</dcterms:created>
  <dcterms:modified xsi:type="dcterms:W3CDTF">2017-01-26T04:09:27Z</dcterms:modified>
</cp:coreProperties>
</file>